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074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9D4F1-564C-733E-6ED7-C5A8812D90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2A641E-DB59-C0DB-33D3-B6DB7F8DAF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3805A-0CDC-179C-BBB7-5491EB022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CB296B-1033-E479-BF7E-A55217420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9BB8D0-F240-8217-5019-4A6AB7DF0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0678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494A1-9ED7-41B6-00CF-A25C820AF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559166-144A-1773-0D35-63276B7F6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F0FB2-F942-1896-4FC4-5B721E4E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E512D-F8C5-F5F4-27DE-9C899E377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8D9E6-3AE5-A05F-AE28-C597B72B4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2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F4F28E-0068-5A53-E5A8-A59F06A061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F739B6-DCAE-5A7A-516F-F60642F11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46C9D-5A21-9931-BBF3-15E3D44A5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FEE4D5-1194-C380-8F35-34BE9BD9E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C2875-1DCC-825B-2FF4-BFA4A8D0C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333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71192-7A90-D24F-53D4-FBE4CC773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CE1DB-3933-94C7-8687-EA1DC2F7B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F62D3-A6B5-D7C1-ABC6-9BB884BA1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C930D-3D03-6876-CD68-96279E611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8B022D-9E72-B008-DF93-122E1B7E7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0008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C60C-B97E-02F3-8178-634E7EE3B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ADFCA-60BF-065A-B82F-5E80BE537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F6F89-B75E-F207-2085-5A8C6F5F6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7BF43-554C-4566-2647-4D71C1AF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16419-4DF5-D0CD-688A-79E1ECD53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9961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6161C-9418-C2AA-3F5B-F0A390A8E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190C6-7CEF-D9C9-B9C9-18426C84D0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76C0E4-F885-D3FC-579B-A4DFC6613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8369B2-B395-EE25-3A29-256BF1D6B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1EC898-2416-00E4-5E93-D65831F21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70583D-8595-684D-4D4F-2CF12EFDA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2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BDFD0-63FC-0472-8B71-B1C533BE5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1EA032-C272-631C-1337-F296896E4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C029CB-F99C-143C-615F-D72435CF7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2E4C6C-8F93-87A3-6890-3C85FDFE0B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B3F809-CB9F-E923-CE39-1295AE8FB5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944283-D671-F22A-AABF-F913BEB69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2D520A-51B8-F39C-2B35-843B07395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5BA98-8806-6A45-D2C3-3B7AB7339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363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E084D-2890-4867-7CA2-2D54822AD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FC90B0-2D8E-9F02-2E5A-1CB008CE2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A500D-91F4-C922-7031-6DAFB9A9B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3228FF-E607-EE0D-FBE1-2243666A2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644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6766F7-028E-4856-A5C8-A143A2428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82648F-8113-1510-4FB5-C71C98E3A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CB70DB-9B62-1B04-DF0B-E91C7B3C3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49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69493-CC23-AD8F-C405-B021FE267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284AD-E71B-4223-2422-644FBA9EC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C6B3DD-BA34-0358-D1CF-828B01959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C67FD0-FD0F-F011-B31E-4C046A496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93809C-E185-3DD4-7146-A1D35FC6B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C7047C-02A1-D655-F80F-465B7A6FF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210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A4E2C-F09A-C956-2B2D-D1BB85168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164A4B-96A4-EDE8-FFFE-B35BC9923D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63BAC-419E-7896-DB5F-D14AF2DE22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70A6F-A244-3F68-A5FD-B67186755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4D9F43-7FB2-F980-AC94-2C9CA71AD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1670CD-E167-57F6-C8E1-3B183E31C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9866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B196E4-002A-6C89-AE5A-850D9382B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7689D1-FE4B-CBBC-0062-35C9B0C7F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257A2-5470-B0A2-5005-B40C8DDD8D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9F488-CE4A-4C30-A360-12DD25199FB9}" type="datetimeFigureOut">
              <a:rPr lang="zh-CN" altLang="en-US" smtClean="0"/>
              <a:t>2026/1/12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AF574-81C6-D55F-4FC8-97C8619307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8B850-595F-11D1-D049-EDCF02E94D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7EAC0-7DCA-42FE-893F-7554800D28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783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E8D2942-2CE7-912A-6CEF-5B527939E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3490" y="0"/>
            <a:ext cx="8298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986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34C23-9160-EFE0-60FD-61D377DCA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C28F5AF-4BF3-D1E2-1CB2-A2781CD8F4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267" y="0"/>
            <a:ext cx="3764062" cy="30938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2A06B0-E527-CB41-FE06-9109365D4C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055" y="714701"/>
            <a:ext cx="3764062" cy="30938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D64D81-D54A-74D1-CA46-701A856488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340" y="3808506"/>
            <a:ext cx="3764060" cy="309380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55F6316-E69C-8E3B-5740-D756979458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4683" y="3572200"/>
            <a:ext cx="3764062" cy="309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234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Theme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Wang Xujian</dc:creator>
  <cp:lastModifiedBy>Wang Xujian</cp:lastModifiedBy>
  <cp:revision>2</cp:revision>
  <dcterms:created xsi:type="dcterms:W3CDTF">2025-10-17T07:55:36Z</dcterms:created>
  <dcterms:modified xsi:type="dcterms:W3CDTF">2026-01-12T02:56:13Z</dcterms:modified>
</cp:coreProperties>
</file>

<file path=docProps/thumbnail.jpeg>
</file>